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54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23640BC5-4A96-9E80-C871-34663F16BBDD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uppieren 15">
            <a:extLst>
              <a:ext uri="{FF2B5EF4-FFF2-40B4-BE49-F238E27FC236}">
                <a16:creationId xmlns:a16="http://schemas.microsoft.com/office/drawing/2014/main" id="{8AF91A6C-B372-B6F8-7BB3-9F27FE7CC5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ihandform 16">
              <a:extLst>
                <a:ext uri="{FF2B5EF4-FFF2-40B4-BE49-F238E27FC236}">
                  <a16:creationId xmlns:a16="http://schemas.microsoft.com/office/drawing/2014/main" id="{C64A62E2-5422-3850-C32D-5F5DB2428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" name="Freihandform 18">
              <a:extLst>
                <a:ext uri="{FF2B5EF4-FFF2-40B4-BE49-F238E27FC236}">
                  <a16:creationId xmlns:a16="http://schemas.microsoft.com/office/drawing/2014/main" id="{970C0C96-4B5C-152D-62BF-2A4A9D6F9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ihandform 19">
              <a:extLst>
                <a:ext uri="{FF2B5EF4-FFF2-40B4-BE49-F238E27FC236}">
                  <a16:creationId xmlns:a16="http://schemas.microsoft.com/office/drawing/2014/main" id="{47C2B9F3-8A0D-BA65-48F4-65203AFC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Gerade Verbindung 20">
              <a:extLst>
                <a:ext uri="{FF2B5EF4-FFF2-40B4-BE49-F238E27FC236}">
                  <a16:creationId xmlns:a16="http://schemas.microsoft.com/office/drawing/2014/main" id="{F4D87B09-E6C2-1A6F-A5B1-3A0ECBADBC2E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>
            <a:extLst>
              <a:ext uri="{FF2B5EF4-FFF2-40B4-BE49-F238E27FC236}">
                <a16:creationId xmlns:a16="http://schemas.microsoft.com/office/drawing/2014/main" id="{3439BE8A-6BDB-882E-931F-C40CE084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AC44EE-D499-4F56-9525-F3120EB8A9C2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10" name="Fußzeilenplatzhalter 18">
            <a:extLst>
              <a:ext uri="{FF2B5EF4-FFF2-40B4-BE49-F238E27FC236}">
                <a16:creationId xmlns:a16="http://schemas.microsoft.com/office/drawing/2014/main" id="{DBAF5F4F-DB13-CA3C-8214-ADAFE6A2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6">
            <a:extLst>
              <a:ext uri="{FF2B5EF4-FFF2-40B4-BE49-F238E27FC236}">
                <a16:creationId xmlns:a16="http://schemas.microsoft.com/office/drawing/2014/main" id="{F69114F4-7A04-715F-5250-F8F6EB5A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813765-BEB1-4D90-82D3-5CFE575B76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7794703"/>
      </p:ext>
    </p:extLst>
  </p:cSld>
  <p:clrMapOvr>
    <a:masterClrMapping/>
  </p:clrMapOvr>
  <p:transition spd="slow" advClick="0" advTm="1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18226B44-B34F-0853-E56F-92A56047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9775-5AB3-41EA-828A-89EC7AB7D7EF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B1B61BDC-51F3-51DC-554B-AB255038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>
            <a:extLst>
              <a:ext uri="{FF2B5EF4-FFF2-40B4-BE49-F238E27FC236}">
                <a16:creationId xmlns:a16="http://schemas.microsoft.com/office/drawing/2014/main" id="{DC41E1BD-D149-C3AE-50C4-78ECD6A9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0597F-B76B-4EE6-AFA4-54963B66E7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8572494"/>
      </p:ext>
    </p:extLst>
  </p:cSld>
  <p:clrMapOvr>
    <a:masterClrMapping/>
  </p:clrMapOvr>
  <p:transition spd="slow" advClick="0" advTm="1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F3933D07-02AE-2965-B5BD-142C5DEE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6672-0649-47FB-92BB-B86627C7866F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5" name="Fußzeilenplatzhalter 21">
            <a:extLst>
              <a:ext uri="{FF2B5EF4-FFF2-40B4-BE49-F238E27FC236}">
                <a16:creationId xmlns:a16="http://schemas.microsoft.com/office/drawing/2014/main" id="{CB0D0C6E-D13B-8B9E-5D40-88E7077C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>
            <a:extLst>
              <a:ext uri="{FF2B5EF4-FFF2-40B4-BE49-F238E27FC236}">
                <a16:creationId xmlns:a16="http://schemas.microsoft.com/office/drawing/2014/main" id="{DE390F24-2B00-526A-AC6A-60135FC5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13168-A0B0-48CE-AA6D-E4239667986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4731689"/>
      </p:ext>
    </p:extLst>
  </p:cSld>
  <p:clrMapOvr>
    <a:masterClrMapping/>
  </p:clrMapOvr>
  <p:transition spd="slow" advClick="0" advTm="1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Datumsplatzhalter 9">
            <a:extLst>
              <a:ext uri="{FF2B5EF4-FFF2-40B4-BE49-F238E27FC236}">
                <a16:creationId xmlns:a16="http://schemas.microsoft.com/office/drawing/2014/main" id="{752625BD-3216-86A8-7E97-A4AB4E7F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FAD7-0260-4AE8-B883-9A8DD9A50413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4" name="Fußzeilenplatzhalter 21">
            <a:extLst>
              <a:ext uri="{FF2B5EF4-FFF2-40B4-BE49-F238E27FC236}">
                <a16:creationId xmlns:a16="http://schemas.microsoft.com/office/drawing/2014/main" id="{6F8529AD-09ED-B316-9931-B15A9137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7">
            <a:extLst>
              <a:ext uri="{FF2B5EF4-FFF2-40B4-BE49-F238E27FC236}">
                <a16:creationId xmlns:a16="http://schemas.microsoft.com/office/drawing/2014/main" id="{7BCFD247-C22D-12F4-B45D-E4F88E48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3EB6-D3B3-4848-8FF6-EA9D44B94E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757307"/>
      </p:ext>
    </p:extLst>
  </p:cSld>
  <p:clrMapOvr>
    <a:masterClrMapping/>
  </p:clrMapOvr>
  <p:transition spd="slow" advClick="0" advTm="1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10">
            <a:extLst>
              <a:ext uri="{FF2B5EF4-FFF2-40B4-BE49-F238E27FC236}">
                <a16:creationId xmlns:a16="http://schemas.microsoft.com/office/drawing/2014/main" id="{94763472-5FCD-02BB-412F-4DBB5B729908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Eingekerbter Richtungspfeil 15">
            <a:extLst>
              <a:ext uri="{FF2B5EF4-FFF2-40B4-BE49-F238E27FC236}">
                <a16:creationId xmlns:a16="http://schemas.microsoft.com/office/drawing/2014/main" id="{7B96316A-39E3-F3B3-860F-D2A84C9F83AE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79E16E6-E460-428C-35F3-0E9B961A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AA84D3-56D9-446E-A27B-AD9EAFD729B6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B916A54-B438-642C-4445-AFD5D70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25E40E15-359C-7657-514A-4943C43E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6A467-CE1F-4409-8382-3DB3F280D77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5451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Datumsplatzhalter 4">
            <a:extLst>
              <a:ext uri="{FF2B5EF4-FFF2-40B4-BE49-F238E27FC236}">
                <a16:creationId xmlns:a16="http://schemas.microsoft.com/office/drawing/2014/main" id="{3CDB7BEE-3000-3BE2-3146-A7753C90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54588-2EE9-4F08-8328-B19C2521AC56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E17679F0-84B3-FCFB-15A0-7148BDA7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5A6F4FC0-3C16-87AC-9A6D-F3A97711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BC512-F357-4E5B-982C-C9C0E78DB0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782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EF3423-1505-D50E-CDE6-0CDF6922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D1C916-215D-4812-AFC7-B68B720F443B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DC2123-4B4F-995C-9547-4E8452A8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32EAED-E73A-0892-DAD3-52ECB49A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FB718-D9FB-42A3-9264-7A3ABEBF2B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006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270074A8-61DC-E457-80AE-EA9D2947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086A6B-D1A2-405D-8937-6AD42301E035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12316FEE-3F08-A53C-61A3-B3AB0CF5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5C9800E1-C7D7-EEE0-C9D0-61C23AEC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E039B-1EFC-4D3C-ACE3-9BC56F2A9B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1722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>
            <a:extLst>
              <a:ext uri="{FF2B5EF4-FFF2-40B4-BE49-F238E27FC236}">
                <a16:creationId xmlns:a16="http://schemas.microsoft.com/office/drawing/2014/main" id="{D2590FFD-E4DC-8DAA-E760-15F9DF5A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2B94-98F8-487C-A61A-3C592FC3A985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3" name="Fußzeilenplatzhalter 21">
            <a:extLst>
              <a:ext uri="{FF2B5EF4-FFF2-40B4-BE49-F238E27FC236}">
                <a16:creationId xmlns:a16="http://schemas.microsoft.com/office/drawing/2014/main" id="{3173614C-236E-46D2-B7B9-B194CD03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>
            <a:extLst>
              <a:ext uri="{FF2B5EF4-FFF2-40B4-BE49-F238E27FC236}">
                <a16:creationId xmlns:a16="http://schemas.microsoft.com/office/drawing/2014/main" id="{726DA4CB-DF00-9561-5C3F-A8D6CC6C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AEB87-592F-43F3-84A7-D5E5AE1EFB8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717619"/>
      </p:ext>
    </p:extLst>
  </p:cSld>
  <p:clrMapOvr>
    <a:masterClrMapping/>
  </p:clrMapOvr>
  <p:transition spd="slow" advClick="0" advTm="1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DDA0F0-EC8F-D38B-DA62-8A89502C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B081A5-7EA0-4E64-8C83-4D9B2A9091C6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F80414-34D2-3888-A447-F7D6E9AE5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2D8A67-CC82-A16E-72EE-E319759B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E5134-6889-40AE-80A2-D2602A4E74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300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10">
            <a:extLst>
              <a:ext uri="{FF2B5EF4-FFF2-40B4-BE49-F238E27FC236}">
                <a16:creationId xmlns:a16="http://schemas.microsoft.com/office/drawing/2014/main" id="{ABBF037B-DEC8-E655-9C0E-D333A59193B7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ihandform 15">
            <a:extLst>
              <a:ext uri="{FF2B5EF4-FFF2-40B4-BE49-F238E27FC236}">
                <a16:creationId xmlns:a16="http://schemas.microsoft.com/office/drawing/2014/main" id="{64D1B738-36F1-D1AE-6ED7-52B5F29C9C7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FA0694B6-B25A-1F07-4CDE-79D159FCC24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Gerade Verbindung 18">
            <a:extLst>
              <a:ext uri="{FF2B5EF4-FFF2-40B4-BE49-F238E27FC236}">
                <a16:creationId xmlns:a16="http://schemas.microsoft.com/office/drawing/2014/main" id="{45A8564A-D9EE-7CF0-4986-A177180BE53A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19">
            <a:extLst>
              <a:ext uri="{FF2B5EF4-FFF2-40B4-BE49-F238E27FC236}">
                <a16:creationId xmlns:a16="http://schemas.microsoft.com/office/drawing/2014/main" id="{88481664-FA1F-E79C-C65B-A82626EB8EDD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Eingekerbter Richtungspfeil 20">
            <a:extLst>
              <a:ext uri="{FF2B5EF4-FFF2-40B4-BE49-F238E27FC236}">
                <a16:creationId xmlns:a16="http://schemas.microsoft.com/office/drawing/2014/main" id="{31E3D96F-C12E-A3EA-F5A6-588665CB5F05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3BDB1DCB-80F6-E0F9-ACFD-87B3AAD6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ABCB3D-BA07-4698-AFCB-6CC1387822BB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2194E329-2F3F-7E42-8349-94901423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8AFB1BD4-5C79-A04F-BBBB-839FDE55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7BA0-CA5F-48EB-A0B3-41C58CE0BD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388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>
            <a:extLst>
              <a:ext uri="{FF2B5EF4-FFF2-40B4-BE49-F238E27FC236}">
                <a16:creationId xmlns:a16="http://schemas.microsoft.com/office/drawing/2014/main" id="{667B3535-506E-AA2E-422A-01406DBC3987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5E5C20AA-24B9-A95C-598E-86600C78B045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echtwinkliges Dreieck 13">
            <a:extLst>
              <a:ext uri="{FF2B5EF4-FFF2-40B4-BE49-F238E27FC236}">
                <a16:creationId xmlns:a16="http://schemas.microsoft.com/office/drawing/2014/main" id="{24DB2677-743C-7AAA-EE0A-66DBE7F1C9A1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1EF09D1E-B351-4545-F1E0-494ABC5B53D2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>
            <a:extLst>
              <a:ext uri="{FF2B5EF4-FFF2-40B4-BE49-F238E27FC236}">
                <a16:creationId xmlns:a16="http://schemas.microsoft.com/office/drawing/2014/main" id="{590224B6-6E26-45B1-AFC8-4C992936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57" name="Textplatzhalter 29">
            <a:extLst>
              <a:ext uri="{FF2B5EF4-FFF2-40B4-BE49-F238E27FC236}">
                <a16:creationId xmlns:a16="http://schemas.microsoft.com/office/drawing/2014/main" id="{8FFEA096-D041-89E6-99E7-FE19BBA73D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EB2D66E-34D7-4E94-BB23-AE4EC39B6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5157E50-A7FC-44EF-B3E7-C5637002091E}" type="datetimeFigureOut">
              <a:rPr lang="de-DE"/>
              <a:pPr>
                <a:defRPr/>
              </a:pPr>
              <a:t>06.11.2025</a:t>
            </a:fld>
            <a:endParaRPr lang="de-DE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C8C0691F-1370-9600-DBC8-1D660E40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FB2E239B-7994-FAB7-FD2B-BEC423434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B2D3A08-EA10-4DE7-815F-C2218D62F68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9" r:id="rId2"/>
    <p:sldLayoutId id="2147483984" r:id="rId3"/>
    <p:sldLayoutId id="2147483985" r:id="rId4"/>
    <p:sldLayoutId id="2147483986" r:id="rId5"/>
    <p:sldLayoutId id="2147483987" r:id="rId6"/>
    <p:sldLayoutId id="2147483980" r:id="rId7"/>
    <p:sldLayoutId id="2147483988" r:id="rId8"/>
    <p:sldLayoutId id="2147483989" r:id="rId9"/>
    <p:sldLayoutId id="2147483981" r:id="rId10"/>
    <p:sldLayoutId id="2147483982" r:id="rId11"/>
  </p:sldLayoutIdLst>
  <p:transition spd="slow" advClick="0" advTm="15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StickI\Abschluss\Dieter%20Thomas%20Kuhn%20&amp;%20Band%20-%20Tr&#228;nen%20l&#252;gen%20nicht.mp3" TargetMode="Externa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BAL\Desktop\Polen\P2200113.AVI" TargetMode="Externa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eter Thomas Kuhn &amp; Band - Tränen lügen nicht.mp3">
            <a:hlinkClick r:id="" action="ppaction://media"/>
            <a:extLst>
              <a:ext uri="{FF2B5EF4-FFF2-40B4-BE49-F238E27FC236}">
                <a16:creationId xmlns:a16="http://schemas.microsoft.com/office/drawing/2014/main" id="{38906809-1694-DD9B-FBEA-4C141995215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741E92-38DD-D50A-EEDE-201250D38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827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100" i="1" dirty="0" err="1"/>
              <a:t>Educating</a:t>
            </a:r>
            <a:r>
              <a:rPr lang="de-DE" sz="3100" i="1" dirty="0"/>
              <a:t> in </a:t>
            </a:r>
            <a:r>
              <a:rPr lang="en-GB" sz="3100" i="1" dirty="0"/>
              <a:t>simplicity</a:t>
            </a:r>
            <a:r>
              <a:rPr lang="de-DE" sz="3100" i="1" dirty="0"/>
              <a:t> </a:t>
            </a:r>
            <a:r>
              <a:rPr lang="de-DE" sz="3100" i="1" dirty="0" err="1"/>
              <a:t>and</a:t>
            </a:r>
            <a:r>
              <a:rPr lang="de-DE" sz="3100" i="1" dirty="0"/>
              <a:t> </a:t>
            </a:r>
            <a:r>
              <a:rPr lang="de-DE" sz="3100" i="1" dirty="0" err="1"/>
              <a:t>solidarity</a:t>
            </a:r>
            <a:br>
              <a:rPr lang="de-DE" sz="3100" dirty="0"/>
            </a:br>
            <a:br>
              <a:rPr lang="de-DE" sz="3100" dirty="0"/>
            </a:br>
            <a:r>
              <a:rPr lang="de-DE" sz="4000" dirty="0"/>
              <a:t>Comenius Project 2009 – 2011</a:t>
            </a:r>
            <a:br>
              <a:rPr lang="de-DE" sz="4000" dirty="0"/>
            </a:br>
            <a:r>
              <a:rPr lang="de-DE" sz="3200" dirty="0"/>
              <a:t>KGS </a:t>
            </a:r>
            <a:r>
              <a:rPr lang="de-DE" sz="3200" dirty="0" err="1"/>
              <a:t>Sehnde</a:t>
            </a:r>
            <a:endParaRPr lang="de-DE" dirty="0"/>
          </a:p>
        </p:txBody>
      </p:sp>
      <p:sp>
        <p:nvSpPr>
          <p:cNvPr id="1029" name="Untertitel 2">
            <a:extLst>
              <a:ext uri="{FF2B5EF4-FFF2-40B4-BE49-F238E27FC236}">
                <a16:creationId xmlns:a16="http://schemas.microsoft.com/office/drawing/2014/main" id="{89B24DE6-848E-538A-691E-96F300BCF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buFont typeface="Wingdings 2" panose="05020102010507070707" pitchFamily="18" charset="2"/>
              <a:buNone/>
            </a:pPr>
            <a:endParaRPr lang="de-DE" altLang="de-DE"/>
          </a:p>
          <a:p>
            <a:pPr marR="0" eaLnBrk="1" hangingPunct="1">
              <a:buFont typeface="Wingdings 2" panose="05020102010507070707" pitchFamily="18" charset="2"/>
              <a:buNone/>
            </a:pPr>
            <a:endParaRPr lang="de-DE" altLang="de-DE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9EE2C498-2BA7-729C-8979-E05CE6945D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2781300"/>
          <a:ext cx="447675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-Bild" r:id="rId4" imgW="7788315" imgH="5387807" progId="PBrush">
                  <p:embed/>
                </p:oleObj>
              </mc:Choice>
              <mc:Fallback>
                <p:oleObj name="Bitmap-Bild" r:id="rId4" imgW="7788315" imgH="538780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781300"/>
                        <a:ext cx="4476750" cy="309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P2180067.JPG">
            <a:extLst>
              <a:ext uri="{FF2B5EF4-FFF2-40B4-BE49-F238E27FC236}">
                <a16:creationId xmlns:a16="http://schemas.microsoft.com/office/drawing/2014/main" id="{9E34BF50-7FEE-A09C-D65D-BF21FC3E7D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30438"/>
            <a:ext cx="4038600" cy="3028950"/>
          </a:xfrm>
        </p:spPr>
      </p:pic>
      <p:pic>
        <p:nvPicPr>
          <p:cNvPr id="6" name="Inhaltsplatzhalter 5" descr="P2180058.JPG">
            <a:extLst>
              <a:ext uri="{FF2B5EF4-FFF2-40B4-BE49-F238E27FC236}">
                <a16:creationId xmlns:a16="http://schemas.microsoft.com/office/drawing/2014/main" id="{667D3642-99F7-0616-9D16-A389642FA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0438"/>
            <a:ext cx="4038600" cy="30289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AEF312-FE3E-6070-EC91-5EA4B407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2011: </a:t>
            </a:r>
            <a:r>
              <a:rPr lang="de-DE" dirty="0" err="1"/>
              <a:t>Solidarity</a:t>
            </a:r>
            <a:endParaRPr lang="de-DE" dirty="0"/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68D79E4D-9D78-AD58-8187-3863E7E98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4525963"/>
          </a:xfrm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We put on a dancing performance supported by a professionell dancing teacher</a:t>
            </a:r>
          </a:p>
          <a:p>
            <a:pPr eaLnBrk="1" hangingPunct="1"/>
            <a:endParaRPr lang="de-DE" altLang="de-DE"/>
          </a:p>
        </p:txBody>
      </p:sp>
      <p:pic>
        <p:nvPicPr>
          <p:cNvPr id="20484" name="Inhaltsplatzhalter 6" descr="Comenius+(26).jpg">
            <a:extLst>
              <a:ext uri="{FF2B5EF4-FFF2-40B4-BE49-F238E27FC236}">
                <a16:creationId xmlns:a16="http://schemas.microsoft.com/office/drawing/2014/main" id="{F2A4E234-FE5C-A423-C3C6-9FD5FBBEB2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0438"/>
            <a:ext cx="4038600" cy="3028950"/>
          </a:xfrm>
        </p:spPr>
      </p:pic>
      <p:sp>
        <p:nvSpPr>
          <p:cNvPr id="20482" name="Titel 1">
            <a:extLst>
              <a:ext uri="{FF2B5EF4-FFF2-40B4-BE49-F238E27FC236}">
                <a16:creationId xmlns:a16="http://schemas.microsoft.com/office/drawing/2014/main" id="{3CFA25B9-7E1D-487F-A5EF-ACB85185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/>
              <a:t>Dancing Workshop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Inhaltsplatzhalter 2">
            <a:extLst>
              <a:ext uri="{FF2B5EF4-FFF2-40B4-BE49-F238E27FC236}">
                <a16:creationId xmlns:a16="http://schemas.microsoft.com/office/drawing/2014/main" id="{5D40A311-CA64-F905-720E-6C19BD534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We accompanied and filmed two football players for one day in order to reflect and to discuss consuming habits</a:t>
            </a:r>
          </a:p>
        </p:txBody>
      </p:sp>
      <p:pic>
        <p:nvPicPr>
          <p:cNvPr id="21508" name="Inhaltsplatzhalter 4" descr="Schüler 062.JPG">
            <a:extLst>
              <a:ext uri="{FF2B5EF4-FFF2-40B4-BE49-F238E27FC236}">
                <a16:creationId xmlns:a16="http://schemas.microsoft.com/office/drawing/2014/main" id="{4AE5A90A-75CE-1ACA-19BE-2C789C9D52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89138"/>
            <a:ext cx="4038600" cy="3028950"/>
          </a:xfrm>
        </p:spPr>
      </p:pic>
      <p:sp>
        <p:nvSpPr>
          <p:cNvPr id="21506" name="Titel 1">
            <a:extLst>
              <a:ext uri="{FF2B5EF4-FFF2-40B4-BE49-F238E27FC236}">
                <a16:creationId xmlns:a16="http://schemas.microsoft.com/office/drawing/2014/main" id="{E1982450-89DE-73EA-E03B-0295D6E6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>
                <a:latin typeface="Comic Sans MS" pitchFamily="66" charset="0"/>
              </a:rPr>
              <a:t>Hannover 96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Inhaltsplatzhalter 2">
            <a:extLst>
              <a:ext uri="{FF2B5EF4-FFF2-40B4-BE49-F238E27FC236}">
                <a16:creationId xmlns:a16="http://schemas.microsoft.com/office/drawing/2014/main" id="{8469521F-4AEA-A3A6-38CD-5311C733E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r>
              <a:rPr lang="de-DE" altLang="de-DE">
                <a:latin typeface="Comic Sans MS" panose="030F0702030302020204" pitchFamily="66" charset="0"/>
              </a:rPr>
              <a:t>We created a critical tourist guide for Hanover in cooperation with the Organisation „…für Demokratie Courage zeigen“</a:t>
            </a:r>
          </a:p>
          <a:p>
            <a:pPr eaLnBrk="1" hangingPunct="1"/>
            <a:endParaRPr lang="de-DE" altLang="de-DE"/>
          </a:p>
        </p:txBody>
      </p:sp>
      <p:pic>
        <p:nvPicPr>
          <p:cNvPr id="5" name="Picture 9" descr="http://www.wir-schauen-hin.com/Kooperation/fuer_demokratie_courage_zeigen.jpg">
            <a:extLst>
              <a:ext uri="{FF2B5EF4-FFF2-40B4-BE49-F238E27FC236}">
                <a16:creationId xmlns:a16="http://schemas.microsoft.com/office/drawing/2014/main" id="{54FAC28E-77FD-0432-DC2D-0690EF3C65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781300"/>
            <a:ext cx="4098925" cy="1474788"/>
          </a:xfrm>
        </p:spPr>
      </p:pic>
      <p:sp>
        <p:nvSpPr>
          <p:cNvPr id="22530" name="Titel 1">
            <a:extLst>
              <a:ext uri="{FF2B5EF4-FFF2-40B4-BE49-F238E27FC236}">
                <a16:creationId xmlns:a16="http://schemas.microsoft.com/office/drawing/2014/main" id="{D6E3A445-C23D-2D01-2692-98E9A938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>
                <a:latin typeface="Comic Sans MS" pitchFamily="66" charset="0"/>
              </a:rPr>
              <a:t>Alternative Tourist Guide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Inhaltsplatzhalter 6" descr="Comenius 056.JPG">
            <a:extLst>
              <a:ext uri="{FF2B5EF4-FFF2-40B4-BE49-F238E27FC236}">
                <a16:creationId xmlns:a16="http://schemas.microsoft.com/office/drawing/2014/main" id="{0E0F129B-7742-FE52-BEE3-5F2218080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00213"/>
            <a:ext cx="5976937" cy="4483100"/>
          </a:xfrm>
        </p:spPr>
      </p:pic>
      <p:sp>
        <p:nvSpPr>
          <p:cNvPr id="23554" name="Titel 4">
            <a:extLst>
              <a:ext uri="{FF2B5EF4-FFF2-40B4-BE49-F238E27FC236}">
                <a16:creationId xmlns:a16="http://schemas.microsoft.com/office/drawing/2014/main" id="{CDCBA8D9-439E-DF53-13AB-B7065400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>
                <a:solidFill>
                  <a:srgbClr val="7B9899"/>
                </a:solidFill>
              </a:rPr>
              <a:t>Italy 2009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Inhaltsplatzhalter 3" descr="24582_1366557888972_1382423502_978724_4694066_n.jpg">
            <a:extLst>
              <a:ext uri="{FF2B5EF4-FFF2-40B4-BE49-F238E27FC236}">
                <a16:creationId xmlns:a16="http://schemas.microsoft.com/office/drawing/2014/main" id="{934372D8-C10B-3107-49D6-C76276C07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8475" y="2595563"/>
            <a:ext cx="3067050" cy="2297112"/>
          </a:xfrm>
        </p:spPr>
      </p:pic>
      <p:sp>
        <p:nvSpPr>
          <p:cNvPr id="24578" name="Titel 1">
            <a:extLst>
              <a:ext uri="{FF2B5EF4-FFF2-40B4-BE49-F238E27FC236}">
                <a16:creationId xmlns:a16="http://schemas.microsoft.com/office/drawing/2014/main" id="{140C270F-0E6B-9BF1-535C-C07F18CF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>
                <a:solidFill>
                  <a:srgbClr val="7B9899"/>
                </a:solidFill>
              </a:rPr>
              <a:t>Germany 2010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D:\Bilder\102KZ712\102_0454.JPG">
            <a:extLst>
              <a:ext uri="{FF2B5EF4-FFF2-40B4-BE49-F238E27FC236}">
                <a16:creationId xmlns:a16="http://schemas.microsoft.com/office/drawing/2014/main" id="{86AA3146-3894-0ED4-5493-E7A0A9322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349500"/>
            <a:ext cx="4073525" cy="3160713"/>
          </a:xfrm>
        </p:spPr>
      </p:pic>
      <p:sp>
        <p:nvSpPr>
          <p:cNvPr id="25602" name="Titel 1">
            <a:extLst>
              <a:ext uri="{FF2B5EF4-FFF2-40B4-BE49-F238E27FC236}">
                <a16:creationId xmlns:a16="http://schemas.microsoft.com/office/drawing/2014/main" id="{3D942788-E281-7E7D-DD4C-F01FC0EE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>
                <a:solidFill>
                  <a:srgbClr val="7B9899"/>
                </a:solidFill>
              </a:rPr>
              <a:t>Greece 2010</a:t>
            </a:r>
          </a:p>
        </p:txBody>
      </p:sp>
      <p:pic>
        <p:nvPicPr>
          <p:cNvPr id="25604" name="Picture 3" descr="D:\Bilder\102KZ712\102_0341.JPG">
            <a:extLst>
              <a:ext uri="{FF2B5EF4-FFF2-40B4-BE49-F238E27FC236}">
                <a16:creationId xmlns:a16="http://schemas.microsoft.com/office/drawing/2014/main" id="{E7F06BF3-F86E-5FE0-2428-779BE6EA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42465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AL\Desktop\Polen\P2230075.JPG">
            <a:extLst>
              <a:ext uri="{FF2B5EF4-FFF2-40B4-BE49-F238E27FC236}">
                <a16:creationId xmlns:a16="http://schemas.microsoft.com/office/drawing/2014/main" id="{2312945E-A86E-2277-B65D-0DA35A2553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30438"/>
            <a:ext cx="4038600" cy="3028950"/>
          </a:xfrm>
          <a:noFill/>
        </p:spPr>
      </p:pic>
      <p:pic>
        <p:nvPicPr>
          <p:cNvPr id="6" name="P2200113.AVI">
            <a:hlinkClick r:id="" action="ppaction://media"/>
            <a:extLst>
              <a:ext uri="{FF2B5EF4-FFF2-40B4-BE49-F238E27FC236}">
                <a16:creationId xmlns:a16="http://schemas.microsoft.com/office/drawing/2014/main" id="{462247B5-060B-057A-D50B-2C40A9116DB7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2830513"/>
            <a:ext cx="2438400" cy="18288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0DD032-7C4A-A6A9-54B9-78E2DF3C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 err="1"/>
              <a:t>Poland</a:t>
            </a:r>
            <a:r>
              <a:rPr lang="de-DE" dirty="0"/>
              <a:t> 2011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Inhaltsplatzhalter 2">
            <a:extLst>
              <a:ext uri="{FF2B5EF4-FFF2-40B4-BE49-F238E27FC236}">
                <a16:creationId xmlns:a16="http://schemas.microsoft.com/office/drawing/2014/main" id="{F72E800E-9345-F2A7-105F-9DB981EA0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/>
            <a:r>
              <a:rPr lang="de-DE" altLang="de-DE" sz="3200">
                <a:latin typeface="Comic Sans MS" panose="030F0702030302020204" pitchFamily="66" charset="0"/>
              </a:rPr>
              <a:t>Finally we will organize a trip to Barcelona for 8 days to complete the JuLeiCa-Education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de-DE" altLang="de-DE"/>
          </a:p>
        </p:txBody>
      </p:sp>
      <p:pic>
        <p:nvPicPr>
          <p:cNvPr id="7" name="Inhaltsplatzhalter 6" descr="P2140007.JPG">
            <a:extLst>
              <a:ext uri="{FF2B5EF4-FFF2-40B4-BE49-F238E27FC236}">
                <a16:creationId xmlns:a16="http://schemas.microsoft.com/office/drawing/2014/main" id="{F4D6269E-1A3B-D57A-2F44-F7CEF1DC31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0438"/>
            <a:ext cx="4038600" cy="3028950"/>
          </a:xfrm>
        </p:spPr>
      </p:pic>
      <p:sp>
        <p:nvSpPr>
          <p:cNvPr id="26626" name="Titel 1">
            <a:extLst>
              <a:ext uri="{FF2B5EF4-FFF2-40B4-BE49-F238E27FC236}">
                <a16:creationId xmlns:a16="http://schemas.microsoft.com/office/drawing/2014/main" id="{20282940-A99B-1900-5142-C8FDC75F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/>
              <a:t>Trip to Barcelona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nhaltsplatzhalter 6">
            <a:extLst>
              <a:ext uri="{FF2B5EF4-FFF2-40B4-BE49-F238E27FC236}">
                <a16:creationId xmlns:a16="http://schemas.microsoft.com/office/drawing/2014/main" id="{7AA4F822-73C6-F2DA-E36F-B1198EDE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461375" cy="432117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de-DE" sz="2800" dirty="0" err="1">
                <a:latin typeface="Comic Sans MS" pitchFamily="66" charset="0"/>
              </a:rPr>
              <a:t>is</a:t>
            </a:r>
            <a:r>
              <a:rPr lang="de-DE" sz="2800" dirty="0">
                <a:latin typeface="Comic Sans MS" pitchFamily="66" charset="0"/>
              </a:rPr>
              <a:t> an European </a:t>
            </a:r>
            <a:r>
              <a:rPr lang="de-DE" sz="2800" dirty="0" err="1">
                <a:latin typeface="Comic Sans MS" pitchFamily="66" charset="0"/>
              </a:rPr>
              <a:t>program</a:t>
            </a:r>
            <a:r>
              <a:rPr lang="de-DE" sz="2800" dirty="0">
                <a:latin typeface="Comic Sans MS" pitchFamily="66" charset="0"/>
              </a:rPr>
              <a:t> </a:t>
            </a:r>
            <a:r>
              <a:rPr lang="de-DE" sz="2800" dirty="0" err="1">
                <a:latin typeface="Comic Sans MS" pitchFamily="66" charset="0"/>
              </a:rPr>
              <a:t>for</a:t>
            </a:r>
            <a:r>
              <a:rPr lang="de-DE" sz="2800" dirty="0">
                <a:latin typeface="Comic Sans MS" pitchFamily="66" charset="0"/>
              </a:rPr>
              <a:t> </a:t>
            </a:r>
            <a:r>
              <a:rPr lang="de-DE" sz="2800" dirty="0" err="1">
                <a:latin typeface="Comic Sans MS" pitchFamily="66" charset="0"/>
              </a:rPr>
              <a:t>school</a:t>
            </a:r>
            <a:r>
              <a:rPr lang="de-DE" sz="2800" dirty="0">
                <a:latin typeface="Comic Sans MS" pitchFamily="66" charset="0"/>
              </a:rPr>
              <a:t> </a:t>
            </a:r>
            <a:r>
              <a:rPr lang="de-DE" sz="2800" dirty="0" err="1">
                <a:latin typeface="Comic Sans MS" pitchFamily="66" charset="0"/>
              </a:rPr>
              <a:t>education</a:t>
            </a:r>
            <a:endParaRPr lang="de-DE" sz="2800" dirty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de-DE" sz="2800" b="1" dirty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de-DE" sz="28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supports the mobility of students, student teachers and teachers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latin typeface="Comic Sans MS" pitchFamily="66" charset="0"/>
              </a:rPr>
              <a:t>encourages  learning of modern foreign languages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latin typeface="Comic Sans MS" pitchFamily="66" charset="0"/>
              </a:rPr>
              <a:t>encourages regional partnerships in schools between regions and communities</a:t>
            </a:r>
          </a:p>
        </p:txBody>
      </p:sp>
      <p:sp>
        <p:nvSpPr>
          <p:cNvPr id="14338" name="Titel 5">
            <a:extLst>
              <a:ext uri="{FF2B5EF4-FFF2-40B4-BE49-F238E27FC236}">
                <a16:creationId xmlns:a16="http://schemas.microsoft.com/office/drawing/2014/main" id="{AB9EF562-4B0B-A784-0356-9C558EF9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>
                <a:solidFill>
                  <a:srgbClr val="7B9899"/>
                </a:solidFill>
              </a:rPr>
              <a:t>COMENIUS…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Inhaltsplatzhalter 4">
            <a:extLst>
              <a:ext uri="{FF2B5EF4-FFF2-40B4-BE49-F238E27FC236}">
                <a16:creationId xmlns:a16="http://schemas.microsoft.com/office/drawing/2014/main" id="{5E0C6B6E-B935-EADF-2E86-05AE6703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sz="3200" b="1">
                <a:latin typeface="Comic Sans MS" panose="030F0702030302020204" pitchFamily="66" charset="0"/>
              </a:rPr>
              <a:t>Germany 			</a:t>
            </a:r>
          </a:p>
          <a:p>
            <a:pPr eaLnBrk="1" hangingPunct="1"/>
            <a:r>
              <a:rPr lang="de-DE" altLang="de-DE" sz="3200" b="1">
                <a:latin typeface="Comic Sans MS" panose="030F0702030302020204" pitchFamily="66" charset="0"/>
              </a:rPr>
              <a:t>Spain </a:t>
            </a:r>
          </a:p>
          <a:p>
            <a:pPr eaLnBrk="1" hangingPunct="1"/>
            <a:r>
              <a:rPr lang="de-DE" altLang="de-DE" sz="3200" b="1">
                <a:latin typeface="Comic Sans MS" panose="030F0702030302020204" pitchFamily="66" charset="0"/>
              </a:rPr>
              <a:t>Greece</a:t>
            </a:r>
          </a:p>
          <a:p>
            <a:pPr eaLnBrk="1" hangingPunct="1"/>
            <a:r>
              <a:rPr lang="de-DE" altLang="de-DE" sz="3200" b="1">
                <a:latin typeface="Comic Sans MS" panose="030F0702030302020204" pitchFamily="66" charset="0"/>
              </a:rPr>
              <a:t>Italy</a:t>
            </a:r>
          </a:p>
          <a:p>
            <a:pPr eaLnBrk="1" hangingPunct="1"/>
            <a:r>
              <a:rPr lang="de-DE" altLang="de-DE" sz="3200" b="1">
                <a:latin typeface="Comic Sans MS" panose="030F0702030302020204" pitchFamily="66" charset="0"/>
              </a:rPr>
              <a:t>Turkey</a:t>
            </a:r>
          </a:p>
          <a:p>
            <a:pPr eaLnBrk="1" hangingPunct="1"/>
            <a:r>
              <a:rPr lang="de-DE" altLang="de-DE" sz="3200" b="1">
                <a:latin typeface="Comic Sans MS" panose="030F0702030302020204" pitchFamily="66" charset="0"/>
              </a:rPr>
              <a:t>Poland</a:t>
            </a:r>
          </a:p>
        </p:txBody>
      </p:sp>
      <p:sp>
        <p:nvSpPr>
          <p:cNvPr id="15362" name="Titel 3">
            <a:extLst>
              <a:ext uri="{FF2B5EF4-FFF2-40B4-BE49-F238E27FC236}">
                <a16:creationId xmlns:a16="http://schemas.microsoft.com/office/drawing/2014/main" id="{EA4552AB-69B3-8455-5D12-E6944E34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>
                <a:solidFill>
                  <a:srgbClr val="7B9899"/>
                </a:solidFill>
              </a:rPr>
              <a:t>The Countries</a:t>
            </a:r>
          </a:p>
        </p:txBody>
      </p:sp>
      <p:pic>
        <p:nvPicPr>
          <p:cNvPr id="15364" name="Grafik 5" descr="PolenFlagge.gif">
            <a:extLst>
              <a:ext uri="{FF2B5EF4-FFF2-40B4-BE49-F238E27FC236}">
                <a16:creationId xmlns:a16="http://schemas.microsoft.com/office/drawing/2014/main" id="{05B93FFF-343F-E9A5-2F1C-1D8F9F1D0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18605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Grafik 6" descr="SpanischeFlagge.jpg">
            <a:extLst>
              <a:ext uri="{FF2B5EF4-FFF2-40B4-BE49-F238E27FC236}">
                <a16:creationId xmlns:a16="http://schemas.microsoft.com/office/drawing/2014/main" id="{A9D5D24B-7390-7FF2-23C9-574A73356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13325"/>
            <a:ext cx="2127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fik 7" descr="images.jpg">
            <a:extLst>
              <a:ext uri="{FF2B5EF4-FFF2-40B4-BE49-F238E27FC236}">
                <a16:creationId xmlns:a16="http://schemas.microsoft.com/office/drawing/2014/main" id="{1E88C093-7C55-90B1-AC75-A495DA20A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117725"/>
            <a:ext cx="2155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Grafik 8" descr="flagge-tuerkei.gif">
            <a:extLst>
              <a:ext uri="{FF2B5EF4-FFF2-40B4-BE49-F238E27FC236}">
                <a16:creationId xmlns:a16="http://schemas.microsoft.com/office/drawing/2014/main" id="{AF11E06E-10C5-1EC5-FB69-AE549D48D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19081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Grafik 9" descr="flagge-deutschland.gif">
            <a:extLst>
              <a:ext uri="{FF2B5EF4-FFF2-40B4-BE49-F238E27FC236}">
                <a16:creationId xmlns:a16="http://schemas.microsoft.com/office/drawing/2014/main" id="{C4AF40A5-24F5-7FB5-6E37-FF6E4C520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19462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Grafik 10" descr="flagge-italien.gif">
            <a:extLst>
              <a:ext uri="{FF2B5EF4-FFF2-40B4-BE49-F238E27FC236}">
                <a16:creationId xmlns:a16="http://schemas.microsoft.com/office/drawing/2014/main" id="{B6D934C1-7DC6-036C-42D0-226862186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20716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Inhaltsplatzhalter 5" descr="simplicity_complexity.jpg">
            <a:extLst>
              <a:ext uri="{FF2B5EF4-FFF2-40B4-BE49-F238E27FC236}">
                <a16:creationId xmlns:a16="http://schemas.microsoft.com/office/drawing/2014/main" id="{5D1A734C-B037-7E3D-ECE0-B03E51CA2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0063" y="2239963"/>
            <a:ext cx="3063875" cy="3009900"/>
          </a:xfrm>
        </p:spPr>
      </p:pic>
      <p:sp>
        <p:nvSpPr>
          <p:cNvPr id="16386" name="Titel 3">
            <a:extLst>
              <a:ext uri="{FF2B5EF4-FFF2-40B4-BE49-F238E27FC236}">
                <a16:creationId xmlns:a16="http://schemas.microsoft.com/office/drawing/2014/main" id="{D7492C3A-6A1B-7C3B-7297-82F3C543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0"/>
            <a:ext cx="8534400" cy="9810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</a:rPr>
              <a:t>The </a:t>
            </a:r>
            <a:r>
              <a:rPr lang="de-DE" sz="2800" dirty="0" err="1">
                <a:solidFill>
                  <a:schemeClr val="tx1"/>
                </a:solidFill>
              </a:rPr>
              <a:t>first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year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of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the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project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- </a:t>
            </a:r>
            <a:r>
              <a:rPr lang="de-DE" sz="2800" dirty="0" err="1">
                <a:solidFill>
                  <a:schemeClr val="tx1"/>
                </a:solidFill>
              </a:rPr>
              <a:t>Simplicity</a:t>
            </a:r>
            <a:r>
              <a:rPr lang="de-DE" sz="2800" dirty="0">
                <a:solidFill>
                  <a:schemeClr val="tx1"/>
                </a:solidFill>
              </a:rPr>
              <a:t>-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P2150017.JPG">
            <a:extLst>
              <a:ext uri="{FF2B5EF4-FFF2-40B4-BE49-F238E27FC236}">
                <a16:creationId xmlns:a16="http://schemas.microsoft.com/office/drawing/2014/main" id="{D0806BA0-A6E8-3754-F3F7-6A04D0B5B6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30438"/>
            <a:ext cx="4038600" cy="3028950"/>
          </a:xfrm>
        </p:spPr>
      </p:pic>
      <p:pic>
        <p:nvPicPr>
          <p:cNvPr id="6" name="Inhaltsplatzhalter 5" descr="P2150020.JPG">
            <a:extLst>
              <a:ext uri="{FF2B5EF4-FFF2-40B4-BE49-F238E27FC236}">
                <a16:creationId xmlns:a16="http://schemas.microsoft.com/office/drawing/2014/main" id="{52065A9C-909F-3B33-30F8-4489994B7C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0438"/>
            <a:ext cx="4038600" cy="30289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D0A6E7-09A7-CAC1-7591-A702D66E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The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: </a:t>
            </a:r>
            <a:r>
              <a:rPr lang="de-DE" dirty="0" err="1"/>
              <a:t>Solidarity</a:t>
            </a:r>
            <a:endParaRPr lang="de-DE" dirty="0"/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id="{1A365633-ED80-A317-5AB6-DFA517632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endParaRPr lang="de-DE" altLang="de-DE">
              <a:solidFill>
                <a:schemeClr val="tx2"/>
              </a:solidFill>
            </a:endParaRPr>
          </a:p>
          <a:p>
            <a:pPr eaLnBrk="1" hangingPunct="1"/>
            <a:endParaRPr lang="de-DE" altLang="de-DE">
              <a:solidFill>
                <a:schemeClr val="tx2"/>
              </a:solidFill>
            </a:endParaRPr>
          </a:p>
          <a:p>
            <a:pPr eaLnBrk="1" hangingPunct="1"/>
            <a:endParaRPr lang="de-DE" altLang="de-DE">
              <a:solidFill>
                <a:schemeClr val="tx2"/>
              </a:solidFill>
            </a:endParaRPr>
          </a:p>
          <a:p>
            <a:pPr eaLnBrk="1" hangingPunct="1"/>
            <a:r>
              <a:rPr lang="de-DE" altLang="de-DE" sz="3600">
                <a:solidFill>
                  <a:schemeClr val="tx2"/>
                </a:solidFill>
                <a:latin typeface="Comic Sans MS" panose="030F0702030302020204" pitchFamily="66" charset="0"/>
              </a:rPr>
              <a:t>Pupils designed their own logo for the project</a:t>
            </a:r>
          </a:p>
        </p:txBody>
      </p:sp>
      <p:pic>
        <p:nvPicPr>
          <p:cNvPr id="6" name="Picture 5" descr="http://www.gmxattachments.net/de/cgi/g.fcgi/mail/print/attachment?mid=babgebgb.1257764085.9120.lernzgxdao.77&amp;uid=AhnFcqR3PjlsWFUwezU2MEgzMzE2NYlQ&amp;frame=content">
            <a:extLst>
              <a:ext uri="{FF2B5EF4-FFF2-40B4-BE49-F238E27FC236}">
                <a16:creationId xmlns:a16="http://schemas.microsoft.com/office/drawing/2014/main" id="{73525F7C-38E3-8BD3-1816-3D761DDCB5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03425"/>
            <a:ext cx="4038600" cy="3481388"/>
          </a:xfrm>
        </p:spPr>
      </p:pic>
      <p:sp>
        <p:nvSpPr>
          <p:cNvPr id="17410" name="Titel 1">
            <a:extLst>
              <a:ext uri="{FF2B5EF4-FFF2-40B4-BE49-F238E27FC236}">
                <a16:creationId xmlns:a16="http://schemas.microsoft.com/office/drawing/2014/main" id="{CD78370B-4E84-3EC6-1F3E-2FA0D5BF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>
                <a:latin typeface="Comic Sans MS" pitchFamily="66" charset="0"/>
              </a:rPr>
              <a:t>The Logo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21CF74C3-D5AD-01C9-95CF-2129D6720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err="1">
                <a:latin typeface="Comic Sans MS" pitchFamily="66" charset="0"/>
              </a:rPr>
              <a:t>Pupils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started</a:t>
            </a:r>
            <a:r>
              <a:rPr lang="de-DE" dirty="0">
                <a:latin typeface="Comic Sans MS" pitchFamily="66" charset="0"/>
              </a:rPr>
              <a:t> a </a:t>
            </a:r>
            <a:r>
              <a:rPr lang="de-DE" dirty="0" err="1">
                <a:latin typeface="Comic Sans MS" pitchFamily="66" charset="0"/>
              </a:rPr>
              <a:t>project</a:t>
            </a:r>
            <a:r>
              <a:rPr lang="de-DE" dirty="0">
                <a:latin typeface="Comic Sans MS" pitchFamily="66" charset="0"/>
              </a:rPr>
              <a:t> on </a:t>
            </a:r>
            <a:r>
              <a:rPr lang="de-DE" dirty="0" err="1">
                <a:latin typeface="Comic Sans MS" pitchFamily="66" charset="0"/>
              </a:rPr>
              <a:t>creative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writing</a:t>
            </a:r>
            <a:r>
              <a:rPr lang="de-DE" dirty="0">
                <a:latin typeface="Comic Sans MS" pitchFamily="66" charset="0"/>
              </a:rPr>
              <a:t> – </a:t>
            </a:r>
            <a:r>
              <a:rPr lang="de-DE" dirty="0" err="1">
                <a:latin typeface="Comic Sans MS" pitchFamily="66" charset="0"/>
              </a:rPr>
              <a:t>prose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or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poems</a:t>
            </a:r>
            <a:r>
              <a:rPr lang="de-DE" dirty="0">
                <a:latin typeface="Comic Sans MS" pitchFamily="66" charset="0"/>
              </a:rPr>
              <a:t> on </a:t>
            </a:r>
            <a:r>
              <a:rPr lang="de-DE" dirty="0" err="1">
                <a:latin typeface="Comic Sans MS" pitchFamily="66" charset="0"/>
              </a:rPr>
              <a:t>the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topic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i="1" dirty="0" err="1">
                <a:latin typeface="Comic Sans MS" pitchFamily="66" charset="0"/>
              </a:rPr>
              <a:t>simplicity</a:t>
            </a:r>
            <a:r>
              <a:rPr lang="de-DE" i="1" dirty="0">
                <a:latin typeface="Comic Sans MS" pitchFamily="66" charset="0"/>
              </a:rPr>
              <a:t> </a:t>
            </a:r>
            <a:r>
              <a:rPr lang="de-DE" i="1" dirty="0" err="1">
                <a:latin typeface="Comic Sans MS" pitchFamily="66" charset="0"/>
              </a:rPr>
              <a:t>and</a:t>
            </a:r>
            <a:r>
              <a:rPr lang="de-DE" i="1" dirty="0">
                <a:latin typeface="Comic Sans MS" pitchFamily="66" charset="0"/>
              </a:rPr>
              <a:t> </a:t>
            </a:r>
            <a:r>
              <a:rPr lang="de-DE" i="1" dirty="0" err="1">
                <a:latin typeface="Comic Sans MS" pitchFamily="66" charset="0"/>
              </a:rPr>
              <a:t>solidarity</a:t>
            </a:r>
            <a:endParaRPr lang="de-DE" i="1" dirty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de-DE" dirty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err="1">
                <a:latin typeface="Comic Sans MS" pitchFamily="66" charset="0"/>
              </a:rPr>
              <a:t>Pupils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took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part</a:t>
            </a:r>
            <a:r>
              <a:rPr lang="de-DE" dirty="0">
                <a:latin typeface="Comic Sans MS" pitchFamily="66" charset="0"/>
              </a:rPr>
              <a:t> in </a:t>
            </a:r>
            <a:r>
              <a:rPr lang="de-DE" dirty="0" err="1">
                <a:latin typeface="Comic Sans MS" pitchFamily="66" charset="0"/>
              </a:rPr>
              <a:t>the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literature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competition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of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the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city</a:t>
            </a:r>
            <a:r>
              <a:rPr lang="de-DE" dirty="0">
                <a:latin typeface="Comic Sans MS" pitchFamily="66" charset="0"/>
              </a:rPr>
              <a:t> </a:t>
            </a:r>
            <a:r>
              <a:rPr lang="de-DE" dirty="0" err="1">
                <a:latin typeface="Comic Sans MS" pitchFamily="66" charset="0"/>
              </a:rPr>
              <a:t>of</a:t>
            </a:r>
            <a:r>
              <a:rPr lang="de-DE" dirty="0">
                <a:latin typeface="Comic Sans MS" pitchFamily="66" charset="0"/>
              </a:rPr>
              <a:t> Burgdorf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de-DE" dirty="0"/>
          </a:p>
        </p:txBody>
      </p:sp>
      <p:pic>
        <p:nvPicPr>
          <p:cNvPr id="5" name="Picture 7" descr="Was bleibt?">
            <a:extLst>
              <a:ext uri="{FF2B5EF4-FFF2-40B4-BE49-F238E27FC236}">
                <a16:creationId xmlns:a16="http://schemas.microsoft.com/office/drawing/2014/main" id="{DA955A19-EFED-FD90-9FDB-8E6EAF49BB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917575"/>
            <a:ext cx="2401887" cy="3913188"/>
          </a:xfrm>
        </p:spPr>
      </p:pic>
      <p:sp>
        <p:nvSpPr>
          <p:cNvPr id="18434" name="Titel 1">
            <a:extLst>
              <a:ext uri="{FF2B5EF4-FFF2-40B4-BE49-F238E27FC236}">
                <a16:creationId xmlns:a16="http://schemas.microsoft.com/office/drawing/2014/main" id="{D064084D-B419-5C8C-548A-E2DAB829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>
                <a:latin typeface="Comic Sans MS" pitchFamily="66" charset="0"/>
              </a:rPr>
              <a:t>Literature</a:t>
            </a:r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09743EAB-8EAD-6B53-61B0-FDF16633B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altLang="de-DE"/>
          </a:p>
          <a:p>
            <a:pPr eaLnBrk="1" hangingPunct="1">
              <a:lnSpc>
                <a:spcPct val="90000"/>
              </a:lnSpc>
            </a:pPr>
            <a:r>
              <a:rPr lang="de-DE" altLang="de-DE"/>
              <a:t>Pupils started a survey on TV watching habits and analyzed the results with the help of the Grafstat-Program</a:t>
            </a:r>
          </a:p>
          <a:p>
            <a:pPr eaLnBrk="1" hangingPunct="1">
              <a:lnSpc>
                <a:spcPct val="90000"/>
              </a:lnSpc>
            </a:pPr>
            <a:endParaRPr lang="de-DE" altLang="de-DE"/>
          </a:p>
        </p:txBody>
      </p:sp>
      <p:sp>
        <p:nvSpPr>
          <p:cNvPr id="19458" name="Titel 1">
            <a:extLst>
              <a:ext uri="{FF2B5EF4-FFF2-40B4-BE49-F238E27FC236}">
                <a16:creationId xmlns:a16="http://schemas.microsoft.com/office/drawing/2014/main" id="{5A141DFB-5782-F00D-535B-1C37962F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/>
              <a:t>Survey in Primary Schools </a:t>
            </a:r>
          </a:p>
        </p:txBody>
      </p:sp>
      <p:pic>
        <p:nvPicPr>
          <p:cNvPr id="7" name="Inhaltsplatzhalter 6" descr="GrafStat2.jpg">
            <a:extLst>
              <a:ext uri="{FF2B5EF4-FFF2-40B4-BE49-F238E27FC236}">
                <a16:creationId xmlns:a16="http://schemas.microsoft.com/office/drawing/2014/main" id="{55AAEB5D-1DDA-1181-3607-0B874EE3DD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2820988"/>
          </a:xfrm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Isabel Wedelstedt 1 8RA.JPG">
            <a:extLst>
              <a:ext uri="{FF2B5EF4-FFF2-40B4-BE49-F238E27FC236}">
                <a16:creationId xmlns:a16="http://schemas.microsoft.com/office/drawing/2014/main" id="{3241908A-26BA-5E76-B353-978F1B019A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481138"/>
            <a:ext cx="3394075" cy="4525962"/>
          </a:xfrm>
        </p:spPr>
      </p:pic>
      <p:pic>
        <p:nvPicPr>
          <p:cNvPr id="6" name="Inhaltsplatzhalter 5" descr="Kim Krumrey 7RD.JPG">
            <a:extLst>
              <a:ext uri="{FF2B5EF4-FFF2-40B4-BE49-F238E27FC236}">
                <a16:creationId xmlns:a16="http://schemas.microsoft.com/office/drawing/2014/main" id="{B789E386-9730-1E91-0521-A4F45A5FF0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481138"/>
            <a:ext cx="3394075" cy="452596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FB4975-BB5E-EF16-926B-B57F80BC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2010: </a:t>
            </a:r>
            <a:r>
              <a:rPr lang="de-DE" dirty="0" err="1"/>
              <a:t>Simplicity</a:t>
            </a:r>
            <a:endParaRPr lang="de-DE" dirty="0"/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imo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Deimo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Deimo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Deimo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</Words>
  <Application>Microsoft Office PowerPoint</Application>
  <PresentationFormat>Bildschirmpräsentation (4:3)</PresentationFormat>
  <Paragraphs>53</Paragraphs>
  <Slides>18</Slides>
  <Notes>0</Notes>
  <HiddenSlides>0</HiddenSlides>
  <MMClips>2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Lucida Sans Unicode</vt:lpstr>
      <vt:lpstr>Wingdings 3</vt:lpstr>
      <vt:lpstr>Verdana</vt:lpstr>
      <vt:lpstr>Wingdings 2</vt:lpstr>
      <vt:lpstr>Calibri</vt:lpstr>
      <vt:lpstr>Comic Sans MS</vt:lpstr>
      <vt:lpstr>Deimos</vt:lpstr>
      <vt:lpstr>Bitmap-Bild</vt:lpstr>
      <vt:lpstr>Educating in simplicity and solidarity  Comenius Project 2009 – 2011 KGS Sehnde</vt:lpstr>
      <vt:lpstr>COMENIUS…</vt:lpstr>
      <vt:lpstr>The Countries</vt:lpstr>
      <vt:lpstr>The first year of the project - Simplicity-</vt:lpstr>
      <vt:lpstr>The second year: Solidarity</vt:lpstr>
      <vt:lpstr>The Logo</vt:lpstr>
      <vt:lpstr>Literature</vt:lpstr>
      <vt:lpstr>Survey in Primary Schools </vt:lpstr>
      <vt:lpstr>Activity Week 2010: Simplicity</vt:lpstr>
      <vt:lpstr>Activity Week 2011: Solidarity</vt:lpstr>
      <vt:lpstr>Dancing Workshop</vt:lpstr>
      <vt:lpstr>Hannover 96</vt:lpstr>
      <vt:lpstr>Alternative Tourist Guide</vt:lpstr>
      <vt:lpstr>Italy 2009</vt:lpstr>
      <vt:lpstr>Germany 2010</vt:lpstr>
      <vt:lpstr>Greece 2010</vt:lpstr>
      <vt:lpstr>Poland 2011</vt:lpstr>
      <vt:lpstr>Trip to Barcelona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in simplicity and solidarity  Comenius-Project 2009 – 2011 KGS Sehnde</dc:title>
  <dc:creator>BAL</dc:creator>
  <cp:lastModifiedBy>Marius Appun</cp:lastModifiedBy>
  <cp:revision>29</cp:revision>
  <dcterms:created xsi:type="dcterms:W3CDTF">2011-02-16T10:02:49Z</dcterms:created>
  <dcterms:modified xsi:type="dcterms:W3CDTF">2025-11-06T09:45:42Z</dcterms:modified>
</cp:coreProperties>
</file>